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-3690" y="-177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5240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4532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5746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6926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7463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442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008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208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0067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4366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2250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2EB85-A4BD-49A0-8700-CA9C40193961}" type="datetimeFigureOut">
              <a:rPr kumimoji="1" lang="ja-JP" altLang="en-US" smtClean="0"/>
              <a:t>2020/9/11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50157-1BEF-402F-9E54-3A1479CC0A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5415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 rot="16200000">
            <a:off x="4352651" y="3144293"/>
            <a:ext cx="5094720" cy="5088070"/>
            <a:chOff x="-7604002" y="-2530928"/>
            <a:chExt cx="5094720" cy="5088070"/>
          </a:xfrm>
        </p:grpSpPr>
        <p:pic>
          <p:nvPicPr>
            <p:cNvPr id="1028" name="Picture 4" descr="D:\Documents\Pworks\ShrubSpArangementAnalysis\ProjectiveTrans\SA_W3-3_1_a.jpg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7597352" y="-2530928"/>
              <a:ext cx="5088070" cy="5088070"/>
            </a:xfrm>
            <a:prstGeom prst="rtTriangl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D:\Documents\Pworks\ShrubSpArangementAnalysis\ProjectiveTrans\SA_W3-3_1_c.jpg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 flipV="1">
              <a:off x="-7604002" y="-2530928"/>
              <a:ext cx="5088070" cy="5088070"/>
            </a:xfrm>
            <a:prstGeom prst="rtTriangl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グループ化 4"/>
          <p:cNvGrpSpPr/>
          <p:nvPr/>
        </p:nvGrpSpPr>
        <p:grpSpPr>
          <a:xfrm>
            <a:off x="-732119" y="3144293"/>
            <a:ext cx="5088095" cy="5088070"/>
            <a:chOff x="-12692097" y="-2530928"/>
            <a:chExt cx="5088095" cy="5088070"/>
          </a:xfrm>
        </p:grpSpPr>
        <p:pic>
          <p:nvPicPr>
            <p:cNvPr id="1029" name="Picture 5" descr="D:\Documents\Pworks\ShrubSpArangementAnalysis\ProjectiveTrans\SA_W3-3_2_a.jpg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2692072" y="-2530928"/>
              <a:ext cx="5088070" cy="5088070"/>
            </a:xfrm>
            <a:prstGeom prst="rtTriangl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3" name="Picture 9" descr="D:\Documents\Pworks\ShrubSpArangementAnalysis\ProjectiveTrans\SA_W3-3_2_c.jpg.jp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 flipV="1">
              <a:off x="-12692097" y="-2530928"/>
              <a:ext cx="5088070" cy="5088070"/>
            </a:xfrm>
            <a:prstGeom prst="rtTriangl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グループ化 2"/>
          <p:cNvGrpSpPr/>
          <p:nvPr/>
        </p:nvGrpSpPr>
        <p:grpSpPr>
          <a:xfrm rot="5400000">
            <a:off x="-732094" y="-1940453"/>
            <a:ext cx="5088070" cy="5088070"/>
            <a:chOff x="-12692122" y="-8092280"/>
            <a:chExt cx="5088070" cy="5088070"/>
          </a:xfrm>
        </p:grpSpPr>
        <p:pic>
          <p:nvPicPr>
            <p:cNvPr id="1030" name="Picture 6" descr="D:\Documents\Pworks\ShrubSpArangementAnalysis\ProjectiveTrans\SA_W3-3_3_a.jpg.jp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2692122" y="-8092280"/>
              <a:ext cx="5088070" cy="5088070"/>
            </a:xfrm>
            <a:prstGeom prst="rtTriangl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D:\Documents\Pworks\ShrubSpArangementAnalysis\ProjectiveTrans\SA_W3-3_3_c.jpg.jp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 flipV="1">
              <a:off x="-12692122" y="-8092280"/>
              <a:ext cx="5088070" cy="5088070"/>
            </a:xfrm>
            <a:prstGeom prst="rtTriangl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グループ化 3"/>
          <p:cNvGrpSpPr/>
          <p:nvPr/>
        </p:nvGrpSpPr>
        <p:grpSpPr>
          <a:xfrm rot="10800000">
            <a:off x="4355976" y="-1947103"/>
            <a:ext cx="5088070" cy="5088070"/>
            <a:chOff x="-7381328" y="-8092280"/>
            <a:chExt cx="5088070" cy="5088070"/>
          </a:xfrm>
        </p:grpSpPr>
        <p:pic>
          <p:nvPicPr>
            <p:cNvPr id="1031" name="Picture 7" descr="D:\Documents\Pworks\ShrubSpArangementAnalysis\ProjectiveTrans\SA_W3-3_4_a.jpg.jp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7381328" y="-8092280"/>
              <a:ext cx="5088070" cy="5088070"/>
            </a:xfrm>
            <a:prstGeom prst="rtTriangl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5" name="Picture 11" descr="D:\Documents\Pworks\ShrubSpArangementAnalysis\ProjectiveTrans\SA_W3-3_4_c.jpg.jp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 flipV="1">
              <a:off x="-7381328" y="-8092280"/>
              <a:ext cx="5088070" cy="5088070"/>
            </a:xfrm>
            <a:prstGeom prst="rtTriangl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86371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画面に合わせる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Office ​​テーマ</vt:lpstr>
      <vt:lpstr>PowerPoint プレゼンテーション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甲野耀登</dc:creator>
  <cp:lastModifiedBy>甲野耀登</cp:lastModifiedBy>
  <cp:revision>2</cp:revision>
  <dcterms:created xsi:type="dcterms:W3CDTF">2020-09-11T01:54:01Z</dcterms:created>
  <dcterms:modified xsi:type="dcterms:W3CDTF">2020-09-11T02:04:32Z</dcterms:modified>
</cp:coreProperties>
</file>

<file path=docProps/thumbnail.jpeg>
</file>